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85" r:id="rId3"/>
    <p:sldId id="286" r:id="rId4"/>
    <p:sldId id="289" r:id="rId5"/>
    <p:sldId id="262" r:id="rId6"/>
    <p:sldId id="273" r:id="rId7"/>
    <p:sldId id="280" r:id="rId8"/>
    <p:sldId id="263" r:id="rId9"/>
    <p:sldId id="274" r:id="rId10"/>
    <p:sldId id="281" r:id="rId11"/>
    <p:sldId id="264" r:id="rId12"/>
    <p:sldId id="275" r:id="rId13"/>
    <p:sldId id="282" r:id="rId14"/>
    <p:sldId id="265" r:id="rId15"/>
    <p:sldId id="290" r:id="rId16"/>
    <p:sldId id="29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2EC28A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3" d="100"/>
          <a:sy n="23" d="100"/>
        </p:scale>
        <p:origin x="1866" y="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63ED3-9F6E-4F7F-85B4-AC266C0F630A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84A4A-7856-49C9-B7D9-C67318055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63ED3-9F6E-4F7F-85B4-AC266C0F630A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84A4A-7856-49C9-B7D9-C67318055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63ED3-9F6E-4F7F-85B4-AC266C0F630A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84A4A-7856-49C9-B7D9-C67318055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63ED3-9F6E-4F7F-85B4-AC266C0F630A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84A4A-7856-49C9-B7D9-C67318055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63ED3-9F6E-4F7F-85B4-AC266C0F630A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84A4A-7856-49C9-B7D9-C67318055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63ED3-9F6E-4F7F-85B4-AC266C0F630A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84A4A-7856-49C9-B7D9-C67318055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63ED3-9F6E-4F7F-85B4-AC266C0F630A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84A4A-7856-49C9-B7D9-C67318055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63ED3-9F6E-4F7F-85B4-AC266C0F630A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84A4A-7856-49C9-B7D9-C67318055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63ED3-9F6E-4F7F-85B4-AC266C0F630A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84A4A-7856-49C9-B7D9-C67318055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63ED3-9F6E-4F7F-85B4-AC266C0F630A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84A4A-7856-49C9-B7D9-C67318055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63ED3-9F6E-4F7F-85B4-AC266C0F630A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84A4A-7856-49C9-B7D9-C67318055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63ED3-9F6E-4F7F-85B4-AC266C0F630A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84A4A-7856-49C9-B7D9-C673180556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&#1044;&#1045;&#1058;&#1057;&#1050;&#1048;&#1049;%20&#1057;&#1040;&#1044;\&#1042;&#1054;&#1057;&#1055;&#1048;&#1058;&#1040;&#1058;&#1045;&#1051;&#1068;\&#1055;&#1086;&#1088;&#1090;&#1092;&#1086;&#1083;&#1080;&#1086;%20&#1052;&#1058;&#1042;\&#1050;&#1086;&#1085;&#1089;&#1087;&#1077;&#1082;&#1090;&#1099;%20&#1084;&#1086;&#1080;\&#1042;&#1045;&#1057;&#1053;&#1040;\&#1055;&#1088;&#1080;&#1083;&#1086;&#1078;&#1077;&#1085;&#1080;&#1077;%20&#1042;&#1077;&#1089;&#1085;&#1072;\&#1089;&#1086;&#1074;&#1072;%204.mp4" TargetMode="External"/><Relationship Id="rId1" Type="http://schemas.microsoft.com/office/2007/relationships/media" Target="file:///E:\&#1044;&#1045;&#1058;&#1057;&#1050;&#1048;&#1049;%20&#1057;&#1040;&#1044;\&#1042;&#1054;&#1057;&#1055;&#1048;&#1058;&#1040;&#1058;&#1045;&#1051;&#1068;\&#1055;&#1086;&#1088;&#1090;&#1092;&#1086;&#1083;&#1080;&#1086;%20&#1052;&#1058;&#1042;\&#1050;&#1086;&#1085;&#1089;&#1087;&#1077;&#1082;&#1090;&#1099;%20&#1084;&#1086;&#1080;\&#1042;&#1045;&#1057;&#1053;&#1040;\&#1055;&#1088;&#1080;&#1083;&#1086;&#1078;&#1077;&#1085;&#1080;&#1077;%20&#1042;&#1077;&#1089;&#1085;&#1072;\&#1089;&#1086;&#1074;&#1072;%204.mp4" TargetMode="Externa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1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&#1044;&#1045;&#1058;&#1057;&#1050;&#1048;&#1049;%20&#1057;&#1040;&#1044;\&#1042;&#1054;&#1057;&#1055;&#1048;&#1058;&#1040;&#1058;&#1045;&#1051;&#1068;\&#1055;&#1086;&#1088;&#1090;&#1092;&#1086;&#1083;&#1080;&#1086;%20&#1052;&#1058;&#1042;\&#1050;&#1086;&#1085;&#1089;&#1087;&#1077;&#1082;&#1090;&#1099;%20&#1084;&#1086;&#1080;\&#1042;&#1045;&#1057;&#1053;&#1040;\&#1055;&#1088;&#1080;&#1083;&#1086;&#1078;&#1077;&#1085;&#1080;&#1077;%20&#1042;&#1077;&#1089;&#1085;&#1072;\&#1089;&#1086;&#1074;&#1072;%201.mp4" TargetMode="External"/><Relationship Id="rId1" Type="http://schemas.microsoft.com/office/2007/relationships/media" Target="file:///E:\&#1044;&#1045;&#1058;&#1057;&#1050;&#1048;&#1049;%20&#1057;&#1040;&#1044;\&#1042;&#1054;&#1057;&#1055;&#1048;&#1058;&#1040;&#1058;&#1045;&#1051;&#1068;\&#1055;&#1086;&#1088;&#1090;&#1092;&#1086;&#1083;&#1080;&#1086;%20&#1052;&#1058;&#1042;\&#1050;&#1086;&#1085;&#1089;&#1087;&#1077;&#1082;&#1090;&#1099;%20&#1084;&#1086;&#1080;\&#1042;&#1045;&#1057;&#1053;&#1040;\&#1055;&#1088;&#1080;&#1083;&#1086;&#1078;&#1077;&#1085;&#1080;&#1077;%20&#1042;&#1077;&#1089;&#1085;&#1072;\&#1089;&#1086;&#1074;&#1072;%201.mp4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&#1044;&#1045;&#1058;&#1057;&#1050;&#1048;&#1049;%20&#1057;&#1040;&#1044;\&#1042;&#1054;&#1057;&#1055;&#1048;&#1058;&#1040;&#1058;&#1045;&#1051;&#1068;\&#1055;&#1086;&#1088;&#1090;&#1092;&#1086;&#1083;&#1080;&#1086;%20&#1052;&#1058;&#1042;\&#1050;&#1086;&#1085;&#1089;&#1087;&#1077;&#1082;&#1090;&#1099;%20&#1084;&#1086;&#1080;\&#1042;&#1045;&#1057;&#1053;&#1040;\&#1055;&#1088;&#1080;&#1083;&#1086;&#1078;&#1077;&#1085;&#1080;&#1077;%20&#1042;&#1077;&#1089;&#1085;&#1072;\&#1089;&#1086;&#1074;&#1072;%202.mp4" TargetMode="External"/><Relationship Id="rId1" Type="http://schemas.microsoft.com/office/2007/relationships/media" Target="file:///E:\&#1044;&#1045;&#1058;&#1057;&#1050;&#1048;&#1049;%20&#1057;&#1040;&#1044;\&#1042;&#1054;&#1057;&#1055;&#1048;&#1058;&#1040;&#1058;&#1045;&#1051;&#1068;\&#1055;&#1086;&#1088;&#1090;&#1092;&#1086;&#1083;&#1080;&#1086;%20&#1052;&#1058;&#1042;\&#1050;&#1086;&#1085;&#1089;&#1087;&#1077;&#1082;&#1090;&#1099;%20&#1084;&#1086;&#1080;\&#1042;&#1045;&#1057;&#1053;&#1040;\&#1055;&#1088;&#1080;&#1083;&#1086;&#1078;&#1077;&#1085;&#1080;&#1077;%20&#1042;&#1077;&#1089;&#1085;&#1072;\&#1089;&#1086;&#1074;&#1072;%202.mp4" TargetMode="Externa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&#1044;&#1045;&#1058;&#1057;&#1050;&#1048;&#1049;%20&#1057;&#1040;&#1044;\&#1042;&#1054;&#1057;&#1055;&#1048;&#1058;&#1040;&#1058;&#1045;&#1051;&#1068;\&#1055;&#1086;&#1088;&#1090;&#1092;&#1086;&#1083;&#1080;&#1086;%20&#1052;&#1058;&#1042;\&#1050;&#1086;&#1085;&#1089;&#1087;&#1077;&#1082;&#1090;&#1099;%20&#1084;&#1086;&#1080;\&#1042;&#1045;&#1057;&#1053;&#1040;\&#1055;&#1088;&#1080;&#1083;&#1086;&#1078;&#1077;&#1085;&#1080;&#1077;%20&#1042;&#1077;&#1089;&#1085;&#1072;\&#1057;&#1086;&#1074;&#1072;%203.mp4" TargetMode="External"/><Relationship Id="rId1" Type="http://schemas.microsoft.com/office/2007/relationships/media" Target="file:///E:\&#1044;&#1045;&#1058;&#1057;&#1050;&#1048;&#1049;%20&#1057;&#1040;&#1044;\&#1042;&#1054;&#1057;&#1055;&#1048;&#1058;&#1040;&#1058;&#1045;&#1051;&#1068;\&#1055;&#1086;&#1088;&#1090;&#1092;&#1086;&#1083;&#1080;&#1086;%20&#1052;&#1058;&#1042;\&#1050;&#1086;&#1085;&#1089;&#1087;&#1077;&#1082;&#1090;&#1099;%20&#1084;&#1086;&#1080;\&#1042;&#1045;&#1057;&#1053;&#1040;\&#1055;&#1088;&#1080;&#1083;&#1086;&#1078;&#1077;&#1085;&#1080;&#1077;%20&#1042;&#1077;&#1089;&#1085;&#1072;\&#1057;&#1086;&#1074;&#1072;%203.mp4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0.liveinternet.ru/images/attach/c/0/42/847/42847245_1240322285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Презентация</a:t>
            </a:r>
            <a:b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«ВЕСНА»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3573016"/>
            <a:ext cx="4608512" cy="206578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Подготовила </a:t>
            </a:r>
          </a:p>
          <a:p>
            <a:pPr algn="r"/>
            <a:r>
              <a:rPr lang="ru-RU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Максимова Т. В.</a:t>
            </a:r>
            <a:endParaRPr lang="ru-RU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kartinki.me/download.php?img=201208/800x480/kartinki.me-58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02" y="916077"/>
            <a:ext cx="3108086" cy="186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322707" y="1772816"/>
            <a:ext cx="79208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 descr="http://lifeglobe.net/media/entry/1329/7a92f80dafbb_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01469"/>
            <a:ext cx="3043974" cy="2287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kolyan.net/uploads/posts/2009-07/1247674245_09176692c72f43c89f3df8c69c7f22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723707"/>
            <a:ext cx="2960834" cy="208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4211960" y="4734547"/>
            <a:ext cx="79208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0" name="Picture 12" descr="http://www.ansar.ru/uploads/imagesb/2010/12/4c088cdd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8" r="1226"/>
          <a:stretch/>
        </p:blipFill>
        <p:spPr bwMode="auto">
          <a:xfrm>
            <a:off x="5652120" y="744493"/>
            <a:ext cx="3030548" cy="2208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548680"/>
            <a:ext cx="4572000" cy="1323439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В белый цвет оделся сад,</a:t>
            </a:r>
            <a:br>
              <a:rPr lang="ru-RU" sz="2000" dirty="0" smtClean="0">
                <a:solidFill>
                  <a:srgbClr val="0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Пчёлы первые летят.</a:t>
            </a:r>
            <a:br>
              <a:rPr lang="ru-RU" sz="2000" dirty="0" smtClean="0">
                <a:solidFill>
                  <a:srgbClr val="0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Гром грохочет. Угадай,</a:t>
            </a:r>
            <a:br>
              <a:rPr lang="ru-RU" sz="2000" dirty="0" smtClean="0">
                <a:solidFill>
                  <a:srgbClr val="0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Что за месяц это? </a:t>
            </a:r>
            <a:endParaRPr lang="ru-RU" sz="2000" dirty="0" smtClean="0"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19458" name="Picture 2" descr="http://yandex.st/lego/_/La6qi18Z8LwgnZdsAr1qy1GwCw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19460" name="Picture 4" descr="http://yandex.st/lego/_/La6qi18Z8LwgnZdsAr1qy1GwCwo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19464" name="Picture 8" descr="http://www.frsad.ru/pic/uhod-yabloni/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420888"/>
            <a:ext cx="3788446" cy="2520280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283968" y="5157192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МАЙ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ва 4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.free-lance.ru/users/mutabor/upload/sm_f_4a23b1995411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3"/>
            <a:ext cx="2736303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22737"/>
            <a:ext cx="798513" cy="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44519"/>
            <a:ext cx="3236285" cy="2356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82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Весна\Все о времени\005.jpg"/>
          <p:cNvPicPr>
            <a:picLocks noChangeAspect="1" noChangeArrowheads="1"/>
          </p:cNvPicPr>
          <p:nvPr/>
        </p:nvPicPr>
        <p:blipFill>
          <a:blip r:embed="rId2" cstate="print"/>
          <a:srcRect l="20863" t="45665" r="49212" b="19658"/>
          <a:stretch>
            <a:fillRect/>
          </a:stretch>
        </p:blipFill>
        <p:spPr bwMode="auto">
          <a:xfrm>
            <a:off x="395536" y="2276873"/>
            <a:ext cx="2160240" cy="1819150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D:\Весна\Все о времени\007.jpg"/>
          <p:cNvPicPr>
            <a:picLocks noChangeAspect="1" noChangeArrowheads="1"/>
          </p:cNvPicPr>
          <p:nvPr/>
        </p:nvPicPr>
        <p:blipFill>
          <a:blip r:embed="rId3" cstate="print"/>
          <a:srcRect l="14175" t="45665" r="59051" b="20742"/>
          <a:stretch>
            <a:fillRect/>
          </a:stretch>
        </p:blipFill>
        <p:spPr bwMode="auto">
          <a:xfrm>
            <a:off x="395536" y="332656"/>
            <a:ext cx="2160240" cy="1715485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pic>
        <p:nvPicPr>
          <p:cNvPr id="3" name="Picture 3" descr="D:\ДЕТСКИЙ САД\Отрисовки\медведь_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212976"/>
            <a:ext cx="912459" cy="815130"/>
          </a:xfrm>
          <a:prstGeom prst="rect">
            <a:avLst/>
          </a:prstGeom>
          <a:noFill/>
        </p:spPr>
      </p:pic>
      <p:pic>
        <p:nvPicPr>
          <p:cNvPr id="4" name="Picture 9" descr="http://www.infovoronezh.ru/images/News/1369656775_full.jpg"/>
          <p:cNvPicPr>
            <a:picLocks noChangeAspect="1" noChangeArrowheads="1"/>
          </p:cNvPicPr>
          <p:nvPr/>
        </p:nvPicPr>
        <p:blipFill>
          <a:blip r:embed="rId5" cstate="print"/>
          <a:srcRect l="33260" r="3780"/>
          <a:stretch>
            <a:fillRect/>
          </a:stretch>
        </p:blipFill>
        <p:spPr bwMode="auto">
          <a:xfrm flipH="1">
            <a:off x="539552" y="2564904"/>
            <a:ext cx="288032" cy="504056"/>
          </a:xfrm>
          <a:prstGeom prst="rect">
            <a:avLst/>
          </a:prstGeom>
          <a:noFill/>
        </p:spPr>
      </p:pic>
      <p:pic>
        <p:nvPicPr>
          <p:cNvPr id="6" name="Picture 8" descr="http://www.frsad.ru/pic/uhod-yabloni/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437112"/>
            <a:ext cx="2164826" cy="1656184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059832" y="908720"/>
            <a:ext cx="2132315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ln w="11430"/>
                <a:solidFill>
                  <a:srgbClr val="2EC28A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МАРТ</a:t>
            </a:r>
            <a:endParaRPr lang="ru-RU" sz="4800" b="1" dirty="0" smtClean="0">
              <a:ln w="11430"/>
              <a:solidFill>
                <a:srgbClr val="2EC28A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2996952"/>
            <a:ext cx="3036409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2EC28A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АПРЕЛЬ</a:t>
            </a:r>
            <a:endParaRPr lang="ru-RU" sz="4800" b="1" dirty="0">
              <a:ln w="11430"/>
              <a:solidFill>
                <a:srgbClr val="2EC28A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72568" y="5085184"/>
            <a:ext cx="1757212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2EC28A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МАЙ</a:t>
            </a:r>
            <a:endParaRPr lang="ru-RU" sz="4800" b="1" dirty="0">
              <a:ln w="11430"/>
              <a:solidFill>
                <a:srgbClr val="2EC28A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" name="Picture 6" descr="http://kinoportal.kiev.ua/wp-content/uploads/2010/10/98864_w465_h260_ff7.jpg"/>
          <p:cNvPicPr>
            <a:picLocks noChangeAspect="1" noChangeArrowheads="1"/>
          </p:cNvPicPr>
          <p:nvPr/>
        </p:nvPicPr>
        <p:blipFill>
          <a:blip r:embed="rId7" cstate="print"/>
          <a:srcRect l="11380" r="12208"/>
          <a:stretch>
            <a:fillRect/>
          </a:stretch>
        </p:blipFill>
        <p:spPr bwMode="auto">
          <a:xfrm>
            <a:off x="5580112" y="260648"/>
            <a:ext cx="3249250" cy="2924944"/>
          </a:xfrm>
          <a:prstGeom prst="ellipse">
            <a:avLst/>
          </a:prstGeom>
          <a:ln w="63500" cap="rnd">
            <a:solidFill>
              <a:srgbClr val="2EC28A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ва 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42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есенняя капель песня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72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ва 1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-1852612"/>
            <a:ext cx="9144000" cy="8710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548680"/>
            <a:ext cx="432048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Найдите картинки с  изображением весны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Содержимое 3" descr="D:\ДЕТСКИЙ САД\Тематические недели\Весна\Весна сборка\Все о времени\007.jpg"/>
          <p:cNvPicPr>
            <a:picLocks noGrp="1"/>
          </p:cNvPicPr>
          <p:nvPr>
            <p:ph idx="1"/>
          </p:nvPr>
        </p:nvPicPr>
        <p:blipFill>
          <a:blip r:embed="rId3" cstate="print"/>
          <a:srcRect l="13440" t="45518" r="59509" b="20552"/>
          <a:stretch>
            <a:fillRect/>
          </a:stretch>
        </p:blipFill>
        <p:spPr bwMode="auto">
          <a:xfrm>
            <a:off x="3563888" y="2132856"/>
            <a:ext cx="208823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ДЕТСКИЙ САД\Тематические недели\Весна\Весна сборка\Все о времени\007.jpg"/>
          <p:cNvPicPr/>
          <p:nvPr/>
        </p:nvPicPr>
        <p:blipFill>
          <a:blip r:embed="rId4" cstate="print"/>
          <a:srcRect l="71036" r="552" b="66572"/>
          <a:stretch>
            <a:fillRect/>
          </a:stretch>
        </p:blipFill>
        <p:spPr bwMode="auto">
          <a:xfrm>
            <a:off x="323528" y="4437112"/>
            <a:ext cx="230425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ДЕТСКИЙ САД\Тематические недели\Весна\Весна сборка\Все о времени\007.jpg"/>
          <p:cNvPicPr/>
          <p:nvPr/>
        </p:nvPicPr>
        <p:blipFill>
          <a:blip r:embed="rId5" cstate="print"/>
          <a:srcRect l="41695" t="45326" r="29256" b="20963"/>
          <a:stretch>
            <a:fillRect/>
          </a:stretch>
        </p:blipFill>
        <p:spPr bwMode="auto">
          <a:xfrm>
            <a:off x="6732240" y="4437112"/>
            <a:ext cx="201622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:\ДЕТСКИЙ САД\Тематические недели\Весна\Весна сборка\Все о времени\008.jpg"/>
          <p:cNvPicPr/>
          <p:nvPr/>
        </p:nvPicPr>
        <p:blipFill>
          <a:blip r:embed="rId6" cstate="print"/>
          <a:srcRect l="41695" t="44759" r="29716" b="20506"/>
          <a:stretch>
            <a:fillRect/>
          </a:stretch>
        </p:blipFill>
        <p:spPr bwMode="auto">
          <a:xfrm>
            <a:off x="539552" y="2132856"/>
            <a:ext cx="201622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ДЕТСКИЙ САД\Тематические недели\Весна\Весна сборка\Все о времени\008.jpg"/>
          <p:cNvPicPr/>
          <p:nvPr/>
        </p:nvPicPr>
        <p:blipFill>
          <a:blip r:embed="rId7" cstate="print"/>
          <a:srcRect l="41598" t="-255" r="33076" b="67428"/>
          <a:stretch>
            <a:fillRect/>
          </a:stretch>
        </p:blipFill>
        <p:spPr bwMode="auto">
          <a:xfrm>
            <a:off x="6660232" y="2204864"/>
            <a:ext cx="201622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D:\ДЕТСКИЙ САД\Тематические недели\Весна\Весна сборка\Все о времени\005.jpg"/>
          <p:cNvPicPr/>
          <p:nvPr/>
        </p:nvPicPr>
        <p:blipFill>
          <a:blip r:embed="rId8" cstate="print"/>
          <a:srcRect l="29032" t="10765" r="44612" b="55524"/>
          <a:stretch>
            <a:fillRect/>
          </a:stretch>
        </p:blipFill>
        <p:spPr bwMode="auto">
          <a:xfrm>
            <a:off x="3491880" y="4365104"/>
            <a:ext cx="223224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D:\ДЕТСКИЙ САД\Тематические недели\Весна\Весна сборка\Все о времени\006.jpg"/>
          <p:cNvPicPr/>
          <p:nvPr/>
        </p:nvPicPr>
        <p:blipFill>
          <a:blip r:embed="rId9" cstate="print"/>
          <a:srcRect l="13794" t="45467" r="50882" b="10340"/>
          <a:stretch>
            <a:fillRect/>
          </a:stretch>
        </p:blipFill>
        <p:spPr bwMode="auto">
          <a:xfrm>
            <a:off x="395536" y="260648"/>
            <a:ext cx="194421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D:\ДЕТСКИЙ САД\Тематические недели\Весна\Весна сборка\Все о времени\008.jpg"/>
          <p:cNvPicPr/>
          <p:nvPr/>
        </p:nvPicPr>
        <p:blipFill>
          <a:blip r:embed="rId10" cstate="print"/>
          <a:srcRect l="13384" r="59231" b="67705"/>
          <a:stretch>
            <a:fillRect/>
          </a:stretch>
        </p:blipFill>
        <p:spPr bwMode="auto">
          <a:xfrm>
            <a:off x="6804248" y="260648"/>
            <a:ext cx="1758648" cy="1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06291 L 2.22222E-6 -0.2779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75486E-6 L 1.66667E-6 -0.2805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24653 L -0.00382 0.086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779912" y="2492896"/>
            <a:ext cx="1850504" cy="172819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flipV="1">
            <a:off x="4283968" y="2924944"/>
            <a:ext cx="266328" cy="288032"/>
          </a:xfrm>
          <a:prstGeom prst="ellipse">
            <a:avLst/>
          </a:prstGeom>
          <a:solidFill>
            <a:srgbClr val="2EC28A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 flipV="1">
            <a:off x="4860032" y="2924944"/>
            <a:ext cx="266328" cy="288032"/>
          </a:xfrm>
          <a:prstGeom prst="ellipse">
            <a:avLst/>
          </a:prstGeom>
          <a:solidFill>
            <a:srgbClr val="2EC28A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3203848" y="1052736"/>
            <a:ext cx="1063088" cy="1693248"/>
          </a:xfrm>
          <a:prstGeom prst="line">
            <a:avLst/>
          </a:prstGeom>
          <a:ln w="203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580112" y="3501008"/>
            <a:ext cx="2325960" cy="72008"/>
          </a:xfrm>
          <a:prstGeom prst="line">
            <a:avLst/>
          </a:prstGeom>
          <a:ln w="203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364088" y="3717032"/>
            <a:ext cx="1800200" cy="1512168"/>
          </a:xfrm>
          <a:prstGeom prst="line">
            <a:avLst/>
          </a:prstGeom>
          <a:ln w="203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1691680" y="3717032"/>
            <a:ext cx="2160240" cy="936104"/>
          </a:xfrm>
          <a:prstGeom prst="line">
            <a:avLst/>
          </a:prstGeom>
          <a:ln w="203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4644008" y="620688"/>
            <a:ext cx="0" cy="1989664"/>
          </a:xfrm>
          <a:prstGeom prst="line">
            <a:avLst/>
          </a:prstGeom>
          <a:ln w="203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5" idx="7"/>
          </p:cNvCxnSpPr>
          <p:nvPr/>
        </p:nvCxnSpPr>
        <p:spPr>
          <a:xfrm flipV="1">
            <a:off x="5359416" y="1052736"/>
            <a:ext cx="1228808" cy="1693248"/>
          </a:xfrm>
          <a:prstGeom prst="line">
            <a:avLst/>
          </a:prstGeom>
          <a:ln w="203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5" idx="4"/>
          </p:cNvCxnSpPr>
          <p:nvPr/>
        </p:nvCxnSpPr>
        <p:spPr>
          <a:xfrm flipV="1">
            <a:off x="4654860" y="4221088"/>
            <a:ext cx="50304" cy="1872208"/>
          </a:xfrm>
          <a:prstGeom prst="line">
            <a:avLst/>
          </a:prstGeom>
          <a:ln w="203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endCxn id="5" idx="2"/>
          </p:cNvCxnSpPr>
          <p:nvPr/>
        </p:nvCxnSpPr>
        <p:spPr>
          <a:xfrm>
            <a:off x="1691680" y="3284984"/>
            <a:ext cx="2088232" cy="72008"/>
          </a:xfrm>
          <a:prstGeom prst="line">
            <a:avLst/>
          </a:prstGeom>
          <a:ln w="203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Месяц 48"/>
          <p:cNvSpPr/>
          <p:nvPr/>
        </p:nvSpPr>
        <p:spPr>
          <a:xfrm rot="5400000">
            <a:off x="4644008" y="3573016"/>
            <a:ext cx="144016" cy="432048"/>
          </a:xfrm>
          <a:prstGeom prst="moo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 flipV="1">
            <a:off x="4644008" y="3284984"/>
            <a:ext cx="194320" cy="216024"/>
          </a:xfrm>
          <a:prstGeom prst="ellipse">
            <a:avLst/>
          </a:prstGeom>
          <a:solidFill>
            <a:srgbClr val="FFCC66"/>
          </a:solidFill>
          <a:ln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 flipV="1">
            <a:off x="4355976" y="3068960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 flipV="1">
            <a:off x="4932040" y="3068960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 flipV="1">
            <a:off x="5580112" y="1988840"/>
            <a:ext cx="2016224" cy="1152128"/>
          </a:xfrm>
          <a:prstGeom prst="line">
            <a:avLst/>
          </a:prstGeom>
          <a:ln w="203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 flipV="1">
            <a:off x="5148064" y="4077072"/>
            <a:ext cx="1008112" cy="1944216"/>
          </a:xfrm>
          <a:prstGeom prst="line">
            <a:avLst/>
          </a:prstGeom>
          <a:ln w="203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V="1">
            <a:off x="2915816" y="3861048"/>
            <a:ext cx="1296144" cy="1944216"/>
          </a:xfrm>
          <a:prstGeom prst="line">
            <a:avLst/>
          </a:prstGeom>
          <a:ln w="203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2051720" y="1916832"/>
            <a:ext cx="1872208" cy="1080120"/>
          </a:xfrm>
          <a:prstGeom prst="line">
            <a:avLst/>
          </a:prstGeom>
          <a:ln w="203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Месяц 86"/>
          <p:cNvSpPr/>
          <p:nvPr/>
        </p:nvSpPr>
        <p:spPr>
          <a:xfrm rot="16200000">
            <a:off x="4539783" y="3389209"/>
            <a:ext cx="352467" cy="720080"/>
          </a:xfrm>
          <a:prstGeom prst="moo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8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1844824"/>
            <a:ext cx="5040560" cy="1631216"/>
          </a:xfrm>
          <a:prstGeom prst="rect">
            <a:avLst/>
          </a:prstGeom>
          <a:solidFill>
            <a:schemeClr val="bg1"/>
          </a:solidFill>
          <a:ln w="571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531813"/>
            <a:r>
              <a:rPr lang="ru-RU" sz="2000" dirty="0" smtClean="0">
                <a:latin typeface="Arial Black" pitchFamily="34" charset="0"/>
              </a:rPr>
              <a:t>Солнышко всё ярче светит,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Снег худеет, мякнет, тает.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Грач горластый прилетает.</a:t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Что за месяц?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030" name="Picture 6" descr="http://kinoportal.kiev.ua/wp-content/uploads/2010/10/98864_w465_h260_ff7.jpg"/>
          <p:cNvPicPr>
            <a:picLocks noChangeAspect="1" noChangeArrowheads="1"/>
          </p:cNvPicPr>
          <p:nvPr/>
        </p:nvPicPr>
        <p:blipFill>
          <a:blip r:embed="rId3" cstate="print"/>
          <a:srcRect l="11380" r="12208"/>
          <a:stretch>
            <a:fillRect/>
          </a:stretch>
        </p:blipFill>
        <p:spPr bwMode="auto">
          <a:xfrm>
            <a:off x="2339752" y="1052736"/>
            <a:ext cx="4567678" cy="3785985"/>
          </a:xfrm>
          <a:prstGeom prst="ellipse">
            <a:avLst/>
          </a:prstGeom>
          <a:ln w="63500" cap="rnd">
            <a:solidFill>
              <a:srgbClr val="00B0F0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971600" y="332656"/>
            <a:ext cx="7772400" cy="100965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ОТГАДАЙТЕ ЗАГАДКИ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Picture 1" descr="D:\Весна\Все о времени\007.jpg"/>
          <p:cNvPicPr>
            <a:picLocks noChangeAspect="1" noChangeArrowheads="1"/>
          </p:cNvPicPr>
          <p:nvPr/>
        </p:nvPicPr>
        <p:blipFill>
          <a:blip r:embed="rId4" cstate="print"/>
          <a:srcRect l="14175" t="45665" r="59051" b="20742"/>
          <a:stretch>
            <a:fillRect/>
          </a:stretch>
        </p:blipFill>
        <p:spPr bwMode="auto">
          <a:xfrm>
            <a:off x="3707904" y="3861048"/>
            <a:ext cx="2448272" cy="2232248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635896" y="6093296"/>
            <a:ext cx="2592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МАРТ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ва 2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32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72"/>
          <a:stretch/>
        </p:blipFill>
        <p:spPr bwMode="auto">
          <a:xfrm flipH="1">
            <a:off x="2770909" y="2179458"/>
            <a:ext cx="2094593" cy="2101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st-roll.ru/wp-content/uploads/2012/06/DSC0614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39"/>
          <a:stretch/>
        </p:blipFill>
        <p:spPr bwMode="auto">
          <a:xfrm>
            <a:off x="467544" y="2154052"/>
            <a:ext cx="2303365" cy="215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5004048" y="3364188"/>
            <a:ext cx="914400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 descr="http://news.mail.ru/prev670w/pic/3c/86/main13064002_cf338ffbc1c53ac7dc4c3030ae3748d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179458"/>
            <a:ext cx="2844829" cy="2131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14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Весна\Все о времени\005.jpg"/>
          <p:cNvPicPr>
            <a:picLocks noChangeAspect="1" noChangeArrowheads="1"/>
          </p:cNvPicPr>
          <p:nvPr/>
        </p:nvPicPr>
        <p:blipFill>
          <a:blip r:embed="rId3" cstate="print"/>
          <a:srcRect l="14563" t="45665" r="31100" b="19658"/>
          <a:stretch>
            <a:fillRect/>
          </a:stretch>
        </p:blipFill>
        <p:spPr bwMode="auto">
          <a:xfrm>
            <a:off x="2267744" y="3645024"/>
            <a:ext cx="4968552" cy="2304256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9" name="Picture 9" descr="http://www.infovoronezh.ru/images/News/1369656775_full.jpg"/>
          <p:cNvPicPr>
            <a:picLocks noChangeAspect="1" noChangeArrowheads="1"/>
          </p:cNvPicPr>
          <p:nvPr/>
        </p:nvPicPr>
        <p:blipFill>
          <a:blip r:embed="rId4" cstate="print"/>
          <a:srcRect l="33260" r="3780"/>
          <a:stretch>
            <a:fillRect/>
          </a:stretch>
        </p:blipFill>
        <p:spPr bwMode="auto">
          <a:xfrm flipH="1">
            <a:off x="2987824" y="3861048"/>
            <a:ext cx="288032" cy="648072"/>
          </a:xfrm>
          <a:prstGeom prst="rect">
            <a:avLst/>
          </a:prstGeom>
          <a:noFill/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195736" y="836712"/>
            <a:ext cx="4968552" cy="2246769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Яростно река ревёт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И разламывает лёд.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В домик свой скворец вернулся,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А в лесу медведь проснулся.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В небе жаворонка трель.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  <a:t>Кто же к нам пришел?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Calibri" pitchFamily="34" charset="0"/>
                <a:cs typeface="Arial" pitchFamily="34" charset="0"/>
              </a:rPr>
            </a:b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20483" name="Picture 3" descr="D:\ДЕТСКИЙ САД\Отрисовки\медведь_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4869160"/>
            <a:ext cx="1128483" cy="10081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771800" y="6021288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АПРЕЛЬ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ва 3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10214"/>
            <a:ext cx="9144000" cy="6847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34</Words>
  <Application>Microsoft Office PowerPoint</Application>
  <PresentationFormat>Экран (4:3)</PresentationFormat>
  <Paragraphs>14</Paragraphs>
  <Slides>16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Arial Black</vt:lpstr>
      <vt:lpstr>Calibri</vt:lpstr>
      <vt:lpstr>Times New Roman</vt:lpstr>
      <vt:lpstr>Тема Office</vt:lpstr>
      <vt:lpstr>Презентация «ВЕСНА»</vt:lpstr>
      <vt:lpstr>Презентация PowerPoint</vt:lpstr>
      <vt:lpstr>Найдите картинки с  изображением весны</vt:lpstr>
      <vt:lpstr>Презентация PowerPoint</vt:lpstr>
      <vt:lpstr>ОТГАДАЙТЕ ЗАГАДКИ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Таня</dc:creator>
  <cp:lastModifiedBy>Таня</cp:lastModifiedBy>
  <cp:revision>63</cp:revision>
  <dcterms:created xsi:type="dcterms:W3CDTF">2014-03-29T16:02:14Z</dcterms:created>
  <dcterms:modified xsi:type="dcterms:W3CDTF">2017-08-29T21:16:22Z</dcterms:modified>
</cp:coreProperties>
</file>